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61" r:id="rId4"/>
    <p:sldId id="263" r:id="rId5"/>
    <p:sldId id="264" r:id="rId6"/>
    <p:sldId id="267" r:id="rId7"/>
    <p:sldId id="258" r:id="rId8"/>
    <p:sldId id="259" r:id="rId9"/>
    <p:sldId id="260" r:id="rId10"/>
    <p:sldId id="262" r:id="rId11"/>
    <p:sldId id="269" r:id="rId12"/>
    <p:sldId id="265" r:id="rId13"/>
    <p:sldId id="268" r:id="rId14"/>
    <p:sldId id="266" r:id="rId15"/>
    <p:sldId id="274" r:id="rId16"/>
    <p:sldId id="270" r:id="rId17"/>
    <p:sldId id="271" r:id="rId18"/>
    <p:sldId id="272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3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6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6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86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9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8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72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97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3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12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DF25-6903-452C-8368-1786072B53A0}" type="datetimeFigureOut">
              <a:rPr lang="ru-RU" smtClean="0"/>
              <a:t>25.06.2022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A5486-0EB5-4C7A-9E7A-68E91A40D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5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Уважаемые собственники!</a:t>
            </a:r>
            <a:br>
              <a:rPr lang="ru-RU" sz="2800" dirty="0"/>
            </a:br>
            <a:r>
              <a:rPr lang="ru-RU" sz="2800" dirty="0"/>
              <a:t>На сегодняшний день работы по сезонному озеленению территории Комплекса апартаментов «Роял Парк» закончены!</a:t>
            </a:r>
            <a:br>
              <a:rPr lang="ru-RU" sz="2800" dirty="0"/>
            </a:br>
            <a:r>
              <a:rPr lang="ru-RU" sz="2800" dirty="0"/>
              <a:t>На территории 1 и 2 корпусов были посажены следующие цветы и растения, которые будут расти и радовать вас всё лето и до глубокой осени: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0514" y="3584620"/>
            <a:ext cx="9144000" cy="2903265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AutoNum type="arabicPeriod"/>
            </a:pPr>
            <a:r>
              <a:rPr lang="ru-RU" dirty="0"/>
              <a:t>Шалфей (многолетний) – 250 шт.</a:t>
            </a:r>
          </a:p>
          <a:p>
            <a:pPr marL="457200" indent="-457200" algn="l">
              <a:buAutoNum type="arabicPeriod"/>
            </a:pPr>
            <a:r>
              <a:rPr lang="ru-RU" dirty="0"/>
              <a:t>Цинерария морская (однолетняя) – 600 шт.</a:t>
            </a:r>
          </a:p>
          <a:p>
            <a:pPr marL="457200" indent="-457200" algn="l">
              <a:buAutoNum type="arabicPeriod"/>
            </a:pPr>
            <a:r>
              <a:rPr lang="ru-RU" dirty="0"/>
              <a:t>Пеларгония </a:t>
            </a:r>
            <a:r>
              <a:rPr lang="ru-RU" dirty="0" err="1"/>
              <a:t>плющелистная</a:t>
            </a:r>
            <a:r>
              <a:rPr lang="ru-RU" dirty="0"/>
              <a:t> (однолетняя) – 12 шт.</a:t>
            </a:r>
          </a:p>
          <a:p>
            <a:pPr marL="457200" indent="-457200" algn="l">
              <a:buAutoNum type="arabicPeriod"/>
            </a:pPr>
            <a:r>
              <a:rPr lang="ru-RU" dirty="0"/>
              <a:t>Колеус Блюма (однолетний) – 432 шт.</a:t>
            </a:r>
          </a:p>
          <a:p>
            <a:pPr marL="457200" indent="-457200" algn="l">
              <a:buAutoNum type="arabicPeriod"/>
            </a:pPr>
            <a:r>
              <a:rPr lang="ru-RU" dirty="0"/>
              <a:t>Капуста декоративная (однолетняя) – 280 шт.</a:t>
            </a:r>
          </a:p>
          <a:p>
            <a:pPr marL="457200" indent="-457200" algn="l">
              <a:buAutoNum type="arabicPeriod"/>
            </a:pPr>
            <a:r>
              <a:rPr lang="ru-RU" dirty="0"/>
              <a:t>Бегония </a:t>
            </a:r>
            <a:r>
              <a:rPr lang="ru-RU" dirty="0" err="1"/>
              <a:t>семперфлоренс</a:t>
            </a:r>
            <a:r>
              <a:rPr lang="ru-RU" dirty="0"/>
              <a:t> (однолетняя) – 810 шт.</a:t>
            </a:r>
          </a:p>
          <a:p>
            <a:pPr marL="457200" indent="-457200" algn="l">
              <a:buAutoNum type="arabicPeriod"/>
            </a:pPr>
            <a:r>
              <a:rPr lang="ru-RU" dirty="0" err="1"/>
              <a:t>Бакопа</a:t>
            </a:r>
            <a:r>
              <a:rPr lang="ru-RU" dirty="0"/>
              <a:t> (однолетний) – 137 шт.</a:t>
            </a:r>
          </a:p>
          <a:p>
            <a:pPr marL="457200" indent="-457200" algn="l">
              <a:buAutoNum type="arabicPeriod"/>
            </a:pPr>
            <a:r>
              <a:rPr lang="ru-RU" dirty="0" err="1"/>
              <a:t>Сурфиния</a:t>
            </a:r>
            <a:r>
              <a:rPr lang="ru-RU" dirty="0"/>
              <a:t> (однолетняя) – 34 шт.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2" y="244426"/>
            <a:ext cx="2675427" cy="64621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/>
        </p:blipFill>
        <p:spPr bwMode="auto">
          <a:xfrm>
            <a:off x="6723529" y="0"/>
            <a:ext cx="5737412" cy="77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70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80" y="531709"/>
            <a:ext cx="4438580" cy="5645254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19" y="531709"/>
            <a:ext cx="3666290" cy="5645254"/>
          </a:xfrm>
        </p:spPr>
      </p:pic>
    </p:spTree>
    <p:extLst>
      <p:ext uri="{BB962C8B-B14F-4D97-AF65-F5344CB8AC3E}">
        <p14:creationId xmlns:p14="http://schemas.microsoft.com/office/powerpoint/2010/main" val="1061557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5" y="1337944"/>
            <a:ext cx="3333410" cy="44445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905" y="1337945"/>
            <a:ext cx="3263503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18" y="1337945"/>
            <a:ext cx="3333411" cy="44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7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28" y="735578"/>
            <a:ext cx="4081038" cy="54413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51" y="735578"/>
            <a:ext cx="4081038" cy="5441385"/>
          </a:xfrm>
        </p:spPr>
      </p:pic>
    </p:spTree>
    <p:extLst>
      <p:ext uri="{BB962C8B-B14F-4D97-AF65-F5344CB8AC3E}">
        <p14:creationId xmlns:p14="http://schemas.microsoft.com/office/powerpoint/2010/main" val="3750522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1" y="1144337"/>
            <a:ext cx="5436327" cy="407724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17" y="1144337"/>
            <a:ext cx="5436326" cy="4077245"/>
          </a:xfrm>
        </p:spPr>
      </p:pic>
    </p:spTree>
    <p:extLst>
      <p:ext uri="{BB962C8B-B14F-4D97-AF65-F5344CB8AC3E}">
        <p14:creationId xmlns:p14="http://schemas.microsoft.com/office/powerpoint/2010/main" val="414621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8" y="1558834"/>
            <a:ext cx="5854212" cy="4381511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58834"/>
            <a:ext cx="5854212" cy="4381511"/>
          </a:xfrm>
        </p:spPr>
      </p:pic>
    </p:spTree>
    <p:extLst>
      <p:ext uri="{BB962C8B-B14F-4D97-AF65-F5344CB8AC3E}">
        <p14:creationId xmlns:p14="http://schemas.microsoft.com/office/powerpoint/2010/main" val="3401963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02" y="1104014"/>
            <a:ext cx="3462195" cy="461626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" y="1104014"/>
            <a:ext cx="6167864" cy="4616260"/>
          </a:xfrm>
        </p:spPr>
      </p:pic>
    </p:spTree>
    <p:extLst>
      <p:ext uri="{BB962C8B-B14F-4D97-AF65-F5344CB8AC3E}">
        <p14:creationId xmlns:p14="http://schemas.microsoft.com/office/powerpoint/2010/main" val="3814699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80" y="1018903"/>
            <a:ext cx="3868544" cy="51580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54" y="1018903"/>
            <a:ext cx="3868544" cy="5158060"/>
          </a:xfrm>
        </p:spPr>
      </p:pic>
    </p:spTree>
    <p:extLst>
      <p:ext uri="{BB962C8B-B14F-4D97-AF65-F5344CB8AC3E}">
        <p14:creationId xmlns:p14="http://schemas.microsoft.com/office/powerpoint/2010/main" val="124497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05" y="575921"/>
            <a:ext cx="4246501" cy="56620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26" y="575921"/>
            <a:ext cx="4246501" cy="5662002"/>
          </a:xfrm>
        </p:spPr>
      </p:pic>
    </p:spTree>
    <p:extLst>
      <p:ext uri="{BB962C8B-B14F-4D97-AF65-F5344CB8AC3E}">
        <p14:creationId xmlns:p14="http://schemas.microsoft.com/office/powerpoint/2010/main" val="1070936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752032"/>
            <a:ext cx="4068698" cy="542493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16" y="752032"/>
            <a:ext cx="4060221" cy="5424931"/>
          </a:xfrm>
        </p:spPr>
      </p:pic>
    </p:spTree>
    <p:extLst>
      <p:ext uri="{BB962C8B-B14F-4D97-AF65-F5344CB8AC3E}">
        <p14:creationId xmlns:p14="http://schemas.microsoft.com/office/powerpoint/2010/main" val="1140245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0789" y="4977993"/>
            <a:ext cx="9144000" cy="1655762"/>
          </a:xfrm>
        </p:spPr>
        <p:txBody>
          <a:bodyPr/>
          <a:lstStyle/>
          <a:p>
            <a:r>
              <a:rPr lang="ru-RU" dirty="0"/>
              <a:t>С уважением и заботой о вас, </a:t>
            </a:r>
          </a:p>
          <a:p>
            <a:r>
              <a:rPr lang="ru-RU" dirty="0"/>
              <a:t>ТСН «Роял Парк» и ООО «УК «Сервис Экспресс»</a:t>
            </a:r>
          </a:p>
        </p:txBody>
      </p:sp>
    </p:spTree>
    <p:extLst>
      <p:ext uri="{BB962C8B-B14F-4D97-AF65-F5344CB8AC3E}">
        <p14:creationId xmlns:p14="http://schemas.microsoft.com/office/powerpoint/2010/main" val="2829856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1" y="244565"/>
            <a:ext cx="4766310" cy="6355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244568"/>
            <a:ext cx="4781005" cy="63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2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48" y="489102"/>
            <a:ext cx="4661112" cy="62277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8" y="489102"/>
            <a:ext cx="4164835" cy="6227792"/>
          </a:xfrm>
        </p:spPr>
      </p:pic>
    </p:spTree>
    <p:extLst>
      <p:ext uri="{BB962C8B-B14F-4D97-AF65-F5344CB8AC3E}">
        <p14:creationId xmlns:p14="http://schemas.microsoft.com/office/powerpoint/2010/main" val="85621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85" y="723967"/>
            <a:ext cx="4089746" cy="545299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4" y="706551"/>
            <a:ext cx="4102808" cy="5470412"/>
          </a:xfrm>
        </p:spPr>
      </p:pic>
    </p:spTree>
    <p:extLst>
      <p:ext uri="{BB962C8B-B14F-4D97-AF65-F5344CB8AC3E}">
        <p14:creationId xmlns:p14="http://schemas.microsoft.com/office/powerpoint/2010/main" val="265900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" y="651395"/>
            <a:ext cx="4162697" cy="555026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93" y="651395"/>
            <a:ext cx="4144175" cy="5525568"/>
          </a:xfrm>
        </p:spPr>
      </p:pic>
    </p:spTree>
    <p:extLst>
      <p:ext uri="{BB962C8B-B14F-4D97-AF65-F5344CB8AC3E}">
        <p14:creationId xmlns:p14="http://schemas.microsoft.com/office/powerpoint/2010/main" val="93511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6" y="1587930"/>
            <a:ext cx="5632678" cy="388620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56" y="158793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2197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37" y="1067979"/>
            <a:ext cx="3769677" cy="5036730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50" y="1067979"/>
            <a:ext cx="3769677" cy="5036730"/>
          </a:xfrm>
        </p:spPr>
      </p:pic>
    </p:spTree>
    <p:extLst>
      <p:ext uri="{BB962C8B-B14F-4D97-AF65-F5344CB8AC3E}">
        <p14:creationId xmlns:p14="http://schemas.microsoft.com/office/powerpoint/2010/main" val="311725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" b="902"/>
          <a:stretch/>
        </p:blipFill>
        <p:spPr>
          <a:xfrm>
            <a:off x="6135179" y="1486172"/>
            <a:ext cx="5170493" cy="387787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0" y="1486172"/>
            <a:ext cx="5170495" cy="3877871"/>
          </a:xfrm>
        </p:spPr>
      </p:pic>
    </p:spTree>
    <p:extLst>
      <p:ext uri="{BB962C8B-B14F-4D97-AF65-F5344CB8AC3E}">
        <p14:creationId xmlns:p14="http://schemas.microsoft.com/office/powerpoint/2010/main" val="268171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47" y="612405"/>
            <a:ext cx="4164723" cy="556455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47" y="612405"/>
            <a:ext cx="4164723" cy="5564558"/>
          </a:xfrm>
        </p:spPr>
      </p:pic>
    </p:spTree>
    <p:extLst>
      <p:ext uri="{BB962C8B-B14F-4D97-AF65-F5344CB8AC3E}">
        <p14:creationId xmlns:p14="http://schemas.microsoft.com/office/powerpoint/2010/main" val="2184105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137</Words>
  <Application>Microsoft Office PowerPoint</Application>
  <PresentationFormat>Широкоэкранный</PresentationFormat>
  <Paragraphs>11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Уважаемые собственники! На сегодняшний день работы по сезонному озеленению территории Комплекса апартаментов «Роял Парк» закончены! На территории 1 и 2 корпусов были посажены следующие цветы и растения, которые будут расти и радовать вас всё лето и до глубокой осени: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посадках</dc:title>
  <dc:creator>Диспетчер Роял-Парк</dc:creator>
  <cp:lastModifiedBy>royalparkspb@yandex.ru</cp:lastModifiedBy>
  <cp:revision>13</cp:revision>
  <dcterms:created xsi:type="dcterms:W3CDTF">2022-06-24T14:35:56Z</dcterms:created>
  <dcterms:modified xsi:type="dcterms:W3CDTF">2022-06-25T20:07:25Z</dcterms:modified>
</cp:coreProperties>
</file>